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83" r:id="rId2"/>
    <p:sldId id="282" r:id="rId3"/>
    <p:sldId id="284" r:id="rId4"/>
    <p:sldId id="285" r:id="rId5"/>
    <p:sldId id="286" r:id="rId6"/>
    <p:sldId id="287" r:id="rId7"/>
    <p:sldId id="288" r:id="rId8"/>
    <p:sldId id="270" r:id="rId9"/>
    <p:sldId id="297" r:id="rId10"/>
    <p:sldId id="298" r:id="rId11"/>
    <p:sldId id="299" r:id="rId12"/>
    <p:sldId id="268" r:id="rId13"/>
    <p:sldId id="300" r:id="rId14"/>
    <p:sldId id="301" r:id="rId15"/>
    <p:sldId id="296" r:id="rId16"/>
    <p:sldId id="302" r:id="rId17"/>
    <p:sldId id="303" r:id="rId18"/>
    <p:sldId id="304" r:id="rId19"/>
    <p:sldId id="295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3" r:id="rId28"/>
    <p:sldId id="314" r:id="rId29"/>
    <p:sldId id="315" r:id="rId30"/>
    <p:sldId id="316" r:id="rId31"/>
    <p:sldId id="317" r:id="rId32"/>
    <p:sldId id="25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258" r:id="rId46"/>
    <p:sldId id="331" r:id="rId47"/>
    <p:sldId id="330" r:id="rId48"/>
    <p:sldId id="332" r:id="rId49"/>
    <p:sldId id="333" r:id="rId50"/>
    <p:sldId id="334" r:id="rId51"/>
    <p:sldId id="293" r:id="rId52"/>
    <p:sldId id="294" r:id="rId53"/>
    <p:sldId id="289" r:id="rId54"/>
    <p:sldId id="271" r:id="rId55"/>
    <p:sldId id="290" r:id="rId56"/>
    <p:sldId id="292" r:id="rId57"/>
    <p:sldId id="335" r:id="rId58"/>
    <p:sldId id="336" r:id="rId59"/>
    <p:sldId id="337" r:id="rId60"/>
    <p:sldId id="338" r:id="rId61"/>
    <p:sldId id="339" r:id="rId62"/>
    <p:sldId id="340" r:id="rId63"/>
    <p:sldId id="34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9"/>
    <p:restoredTop sz="94696"/>
  </p:normalViewPr>
  <p:slideViewPr>
    <p:cSldViewPr snapToGrid="0">
      <p:cViewPr>
        <p:scale>
          <a:sx n="81" d="100"/>
          <a:sy n="81" d="100"/>
        </p:scale>
        <p:origin x="185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22F2E-7A72-3444-9E40-089DE3B9F5B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CE23-FC81-5D44-A015-CEF6E34A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0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Philadelphia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0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Chicago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79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2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61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25DE-539E-B037-C778-5DC236D7E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8C44B-C57B-23A8-F98F-483A4B84A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7491-94A4-FD7B-2792-3F6DB71C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1D04C-0A3F-9A8F-A082-ECB7B312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D6506-3265-A82B-0A1E-D82148C7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3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7A23-AC63-92F6-485F-9F193935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AF800-7602-C74F-896E-3254E6445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916D-C82A-449C-C2E6-261D56FB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C7151-BAB4-B563-187B-1826DBEF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AC73-2786-1555-945B-E46B72E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713FD-4744-0D01-A880-BD7CCDDE1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48F31-6522-73B9-940B-BE8AB6D42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6F32-A167-F207-61D9-371A9D94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B4288-5107-FB5E-C9C4-966BFF6D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AEB5-7562-E2EE-5B54-12EED0AE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4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C794-A0FD-5C5B-0544-178EE741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6984-A579-699F-9084-9CDA584D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63321-D06B-54CE-B3CD-35411F05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7B54-58C4-117F-5313-9D168979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4AA43-8D01-12CA-7927-CA2B5981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4661-7D17-4748-88EC-A7ED0842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E9000-D5D5-FB84-9E09-910425075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46B8-AE00-D577-B855-890425E2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30DED-706A-647E-C680-2C61F9B5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10732-A09D-EC49-22D5-630AD391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9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9450-D245-E77E-9B9D-91089D68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C5DE-B62D-FAEC-3914-FDA2EE3B4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F74AB-A066-92C1-E76D-3A09EF39E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BC832-072A-9DF7-EE62-8981E4AA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F3F08-D45C-179E-159D-5D890D15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4DCB9-BCE4-9AFC-6E3F-08606093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4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6DCA-BF1E-6E56-09B2-87E6D5DA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7C15A-1536-93C2-03D7-871A05249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C7498-C81D-D280-C311-2B143CC46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C03E9-415B-7C15-302F-BEDF3A8E6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5B09A-4DD2-36B6-8D36-42E54FEED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DAFA1-7FEE-1FB9-E8ED-080A0F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558C0-9F02-06BE-A55B-C0BC0895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30604-C691-1B1F-6613-E1155906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5EF62-2437-D0E7-0B53-E194DB3B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42BF91-AC8E-83E8-7F07-69AE8E04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1EC1B-D89D-C181-D33F-4349CAE0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2930-87B9-2632-B9D6-B4FCABA7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1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D4E6F9-D5D2-E44F-63D6-FAB9C962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FE582-1C84-F321-B24E-5BFACA7C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D784C-D44F-FFC4-96E0-894A382D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5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93F3-CFC4-5C70-DF3C-D2F770BC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91D7-FF26-9EAE-C8AC-2C58DBB1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3B797-09C3-C74C-C337-F107EA61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344B2-7FCF-2706-DF1C-3F1E2B7B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EB3F7-FB0F-88EC-1C3C-693D2C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0ED7C-E6F5-F76F-768B-1550CFE9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6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A9D5-24D1-4FCC-A3B2-A0CAD5BC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6245-3ABE-5386-9B2D-A54311637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5BE3-C1FE-6157-FF0A-3DB77EA2A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12BDF-6F7B-110D-29A8-B100160AD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F6BB5-C025-66D1-6C00-5311CF3E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D7765-7EB6-E92F-F404-47477513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6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4D56B-CA35-12AB-AF77-99B82DD9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58754-2304-5E99-278B-8063A4891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C9DF4-9B80-7D4E-F4CC-7FB3C9E6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07FCD1-FD2C-334F-8B02-8D37B42D48D3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F8B-E0FD-D7F7-2F15-79E179DA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C95E-8730-54D6-5166-C537E85D9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6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connecticut&#10;&#10;AI-generated content may be incorrect.">
            <a:extLst>
              <a:ext uri="{FF2B5EF4-FFF2-40B4-BE49-F238E27FC236}">
                <a16:creationId xmlns:a16="http://schemas.microsoft.com/office/drawing/2014/main" id="{AD1346CF-1BB9-9B01-478F-9486CA901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2" y="0"/>
            <a:ext cx="7772400" cy="5522748"/>
          </a:xfrm>
          <a:prstGeom prst="rect">
            <a:avLst/>
          </a:prstGeom>
        </p:spPr>
      </p:pic>
      <p:pic>
        <p:nvPicPr>
          <p:cNvPr id="7" name="Picture 6" descr="A map of connecticut with black dots&#10;&#10;AI-generated content may be incorrect.">
            <a:extLst>
              <a:ext uri="{FF2B5EF4-FFF2-40B4-BE49-F238E27FC236}">
                <a16:creationId xmlns:a16="http://schemas.microsoft.com/office/drawing/2014/main" id="{A987024D-531B-CC18-8C00-0009446DD3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5900" y="279400"/>
            <a:ext cx="8775922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80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690B5-35AC-F6C7-3DB8-C103F053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9D889DB7-A5B4-6A76-0E2A-385A61513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667" y="-1"/>
            <a:ext cx="5118474" cy="6804735"/>
          </a:xfrm>
          <a:prstGeom prst="rect">
            <a:avLst/>
          </a:prstGeom>
        </p:spPr>
      </p:pic>
      <p:pic>
        <p:nvPicPr>
          <p:cNvPr id="5" name="Picture 4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E9F9054F-4ADB-E829-20B6-4B793EE7C2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558661" y="-94652"/>
            <a:ext cx="5315415" cy="689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3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CEE4D-BD5B-E16E-6317-A006FE618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delaware&#10;&#10;AI-generated content may be incorrect.">
            <a:extLst>
              <a:ext uri="{FF2B5EF4-FFF2-40B4-BE49-F238E27FC236}">
                <a16:creationId xmlns:a16="http://schemas.microsoft.com/office/drawing/2014/main" id="{A4FD0C3D-C497-C87E-030F-41099274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76" y="0"/>
            <a:ext cx="3797247" cy="6858000"/>
          </a:xfrm>
          <a:prstGeom prst="rect">
            <a:avLst/>
          </a:prstGeom>
        </p:spPr>
      </p:pic>
      <p:pic>
        <p:nvPicPr>
          <p:cNvPr id="5" name="Picture 4" descr="A purple outline of a state&#10;&#10;AI-generated content may be incorrect.">
            <a:extLst>
              <a:ext uri="{FF2B5EF4-FFF2-40B4-BE49-F238E27FC236}">
                <a16:creationId xmlns:a16="http://schemas.microsoft.com/office/drawing/2014/main" id="{4AF2E722-50C7-BBFC-C17B-0CA3DD380F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16694" y="255494"/>
            <a:ext cx="3783247" cy="654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89AADB2E-5360-1420-7EE0-B1815752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1069"/>
            <a:ext cx="7772400" cy="6375862"/>
          </a:xfrm>
          <a:prstGeom prst="rect">
            <a:avLst/>
          </a:prstGeom>
        </p:spPr>
      </p:pic>
      <p:pic>
        <p:nvPicPr>
          <p:cNvPr id="7" name="Picture 6" descr="A map of philadelphia with purple borders&#10;&#10;AI-generated content may be incorrect.">
            <a:extLst>
              <a:ext uri="{FF2B5EF4-FFF2-40B4-BE49-F238E27FC236}">
                <a16:creationId xmlns:a16="http://schemas.microsoft.com/office/drawing/2014/main" id="{4BB0EE33-C2C9-79E4-9364-49D2ADF70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28825" y="241069"/>
            <a:ext cx="8191808" cy="63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89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90B2F-A1F4-75C3-3B83-A59CE2BAF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pennsylvania&#10;&#10;AI-generated content may be incorrect.">
            <a:extLst>
              <a:ext uri="{FF2B5EF4-FFF2-40B4-BE49-F238E27FC236}">
                <a16:creationId xmlns:a16="http://schemas.microsoft.com/office/drawing/2014/main" id="{7EE70D39-9865-E412-E746-7E0B857C1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67" y="0"/>
            <a:ext cx="11662374" cy="6858415"/>
          </a:xfrm>
          <a:prstGeom prst="rect">
            <a:avLst/>
          </a:prstGeom>
        </p:spPr>
      </p:pic>
      <p:pic>
        <p:nvPicPr>
          <p:cNvPr id="5" name="Picture 4" descr="A purple map with several regions&#10;&#10;AI-generated content may be incorrect.">
            <a:extLst>
              <a:ext uri="{FF2B5EF4-FFF2-40B4-BE49-F238E27FC236}">
                <a16:creationId xmlns:a16="http://schemas.microsoft.com/office/drawing/2014/main" id="{AA3F5C95-0F32-C9D1-A214-E13E4953CC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24436" y="0"/>
            <a:ext cx="11187952" cy="71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74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EFCF-A8AD-583F-3213-D6E505D19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maryland&#10;&#10;AI-generated content may be incorrect.">
            <a:extLst>
              <a:ext uri="{FF2B5EF4-FFF2-40B4-BE49-F238E27FC236}">
                <a16:creationId xmlns:a16="http://schemas.microsoft.com/office/drawing/2014/main" id="{AB95159A-C638-2607-BEA4-9122B7FA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82" y="149784"/>
            <a:ext cx="11870018" cy="6353951"/>
          </a:xfrm>
          <a:prstGeom prst="rect">
            <a:avLst/>
          </a:prstGeom>
        </p:spPr>
      </p:pic>
      <p:pic>
        <p:nvPicPr>
          <p:cNvPr id="5" name="Picture 4" descr="A map of the state of maryland&#10;&#10;AI-generated content may be incorrect.">
            <a:extLst>
              <a:ext uri="{FF2B5EF4-FFF2-40B4-BE49-F238E27FC236}">
                <a16:creationId xmlns:a16="http://schemas.microsoft.com/office/drawing/2014/main" id="{57D05BBC-8897-AF1A-8FBE-BD69045947F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8625" y="192199"/>
            <a:ext cx="11763375" cy="643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1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state&#10;&#10;AI-generated content may be incorrect.">
            <a:extLst>
              <a:ext uri="{FF2B5EF4-FFF2-40B4-BE49-F238E27FC236}">
                <a16:creationId xmlns:a16="http://schemas.microsoft.com/office/drawing/2014/main" id="{05FA166F-22DF-3C15-8A1C-0531492C9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49" y="0"/>
            <a:ext cx="7343101" cy="6858000"/>
          </a:xfrm>
          <a:prstGeom prst="rect">
            <a:avLst/>
          </a:prstGeom>
        </p:spPr>
      </p:pic>
      <p:pic>
        <p:nvPicPr>
          <p:cNvPr id="7" name="Picture 6" descr="A map of the state of washington&#10;&#10;AI-generated content may be incorrect.">
            <a:extLst>
              <a:ext uri="{FF2B5EF4-FFF2-40B4-BE49-F238E27FC236}">
                <a16:creationId xmlns:a16="http://schemas.microsoft.com/office/drawing/2014/main" id="{E9F59B01-2DCC-B622-78E2-A40D61CDF2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810434" y="0"/>
            <a:ext cx="683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79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FA1AE-D86B-2C7F-E7B3-D593A4A2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kentucky with blue lines&#10;&#10;AI-generated content may be incorrect.">
            <a:extLst>
              <a:ext uri="{FF2B5EF4-FFF2-40B4-BE49-F238E27FC236}">
                <a16:creationId xmlns:a16="http://schemas.microsoft.com/office/drawing/2014/main" id="{F074C964-C33A-812A-F246-9829EFC41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420"/>
            <a:ext cx="12106628" cy="5784368"/>
          </a:xfrm>
          <a:prstGeom prst="rect">
            <a:avLst/>
          </a:prstGeom>
        </p:spPr>
      </p:pic>
      <p:pic>
        <p:nvPicPr>
          <p:cNvPr id="5" name="Picture 4" descr="A map of kentucky with black text&#10;&#10;AI-generated content may be incorrect.">
            <a:extLst>
              <a:ext uri="{FF2B5EF4-FFF2-40B4-BE49-F238E27FC236}">
                <a16:creationId xmlns:a16="http://schemas.microsoft.com/office/drawing/2014/main" id="{1357CC1A-0C99-73CE-AF6E-6D3B381CFC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22926" y="516420"/>
            <a:ext cx="11983702" cy="578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4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FE114-B3A8-800E-87D5-91A8A41D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ennessee with blue lines&#10;&#10;AI-generated content may be incorrect.">
            <a:extLst>
              <a:ext uri="{FF2B5EF4-FFF2-40B4-BE49-F238E27FC236}">
                <a16:creationId xmlns:a16="http://schemas.microsoft.com/office/drawing/2014/main" id="{C1D91EA2-265F-2714-5CBA-50BD8AFC3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2218" y="1370447"/>
            <a:ext cx="12474218" cy="4117105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5CECD6BE-C15E-FF04-68AD-E43F455800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357130" y="1883615"/>
            <a:ext cx="12621409" cy="32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54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2DFA-574D-6314-CDBD-E8E0BBD7A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14BC7-928C-A4A4-85E8-865C2B6D3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051" y="0"/>
            <a:ext cx="7772400" cy="6608454"/>
          </a:xfrm>
          <a:prstGeom prst="rect">
            <a:avLst/>
          </a:prstGeom>
        </p:spPr>
      </p:pic>
      <p:pic>
        <p:nvPicPr>
          <p:cNvPr id="5" name="Picture 4" descr="A map of the state of virginia&#10;&#10;AI-generated content may be incorrect.">
            <a:extLst>
              <a:ext uri="{FF2B5EF4-FFF2-40B4-BE49-F238E27FC236}">
                <a16:creationId xmlns:a16="http://schemas.microsoft.com/office/drawing/2014/main" id="{A531AE12-F6EF-A1B5-CE3D-AC37A81499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56548" y="1"/>
            <a:ext cx="7278519" cy="66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48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virginia&#10;&#10;AI-generated content may be incorrect.">
            <a:extLst>
              <a:ext uri="{FF2B5EF4-FFF2-40B4-BE49-F238E27FC236}">
                <a16:creationId xmlns:a16="http://schemas.microsoft.com/office/drawing/2014/main" id="{171AFE36-7C20-E150-7823-B72D4643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5082"/>
            <a:ext cx="11699885" cy="4867835"/>
          </a:xfrm>
          <a:prstGeom prst="rect">
            <a:avLst/>
          </a:prstGeom>
        </p:spPr>
      </p:pic>
      <p:pic>
        <p:nvPicPr>
          <p:cNvPr id="7" name="Picture 6" descr="A map of virginia state&#10;&#10;AI-generated content may be incorrect.">
            <a:extLst>
              <a:ext uri="{FF2B5EF4-FFF2-40B4-BE49-F238E27FC236}">
                <a16:creationId xmlns:a16="http://schemas.microsoft.com/office/drawing/2014/main" id="{5D3AFF8B-693E-BC56-67BE-A4FFFF1FFD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1091" y="713304"/>
            <a:ext cx="11699886" cy="505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6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maine with blue outline&#10;&#10;AI-generated content may be incorrect.">
            <a:extLst>
              <a:ext uri="{FF2B5EF4-FFF2-40B4-BE49-F238E27FC236}">
                <a16:creationId xmlns:a16="http://schemas.microsoft.com/office/drawing/2014/main" id="{703F6E9C-6812-0FFD-C0DB-A6CDC883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572" y="0"/>
            <a:ext cx="4736856" cy="6858000"/>
          </a:xfrm>
          <a:prstGeom prst="rect">
            <a:avLst/>
          </a:prstGeom>
        </p:spPr>
      </p:pic>
      <p:pic>
        <p:nvPicPr>
          <p:cNvPr id="5" name="Picture 4" descr="A map of maine with several states&#10;&#10;AI-generated content may be incorrect.">
            <a:extLst>
              <a:ext uri="{FF2B5EF4-FFF2-40B4-BE49-F238E27FC236}">
                <a16:creationId xmlns:a16="http://schemas.microsoft.com/office/drawing/2014/main" id="{4DBE8AD8-561D-53B4-E31A-D30D5EEFDD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987800" y="25401"/>
            <a:ext cx="4406900" cy="66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40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B87D-4360-E35D-B578-4235AC95A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orth carolina&#10;&#10;AI-generated content may be incorrect.">
            <a:extLst>
              <a:ext uri="{FF2B5EF4-FFF2-40B4-BE49-F238E27FC236}">
                <a16:creationId xmlns:a16="http://schemas.microsoft.com/office/drawing/2014/main" id="{F17FF71A-59EE-D4C2-A797-DAB27066F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5" y="522331"/>
            <a:ext cx="12149715" cy="5099535"/>
          </a:xfrm>
          <a:prstGeom prst="rect">
            <a:avLst/>
          </a:prstGeom>
        </p:spPr>
      </p:pic>
      <p:pic>
        <p:nvPicPr>
          <p:cNvPr id="5" name="Picture 4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D45DECE1-9444-B971-B53A-0BE7879094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41866" y="715171"/>
            <a:ext cx="11379201" cy="46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31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47015-93EC-A8B2-8A2B-B7E0DE91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south carolina&#10;&#10;AI-generated content may be incorrect.">
            <a:extLst>
              <a:ext uri="{FF2B5EF4-FFF2-40B4-BE49-F238E27FC236}">
                <a16:creationId xmlns:a16="http://schemas.microsoft.com/office/drawing/2014/main" id="{3E65901A-0F7C-2EBC-573B-48181763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064" y="0"/>
            <a:ext cx="8695872" cy="6891068"/>
          </a:xfrm>
          <a:prstGeom prst="rect">
            <a:avLst/>
          </a:prstGeom>
        </p:spPr>
      </p:pic>
      <p:pic>
        <p:nvPicPr>
          <p:cNvPr id="3" name="Picture 2" descr="A map of the state of south carolina&#10;&#10;AI-generated content may be incorrect.">
            <a:extLst>
              <a:ext uri="{FF2B5EF4-FFF2-40B4-BE49-F238E27FC236}">
                <a16:creationId xmlns:a16="http://schemas.microsoft.com/office/drawing/2014/main" id="{34E8E0DF-00B1-B734-45C7-2A5E0A3743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54930" y="159763"/>
            <a:ext cx="8442009" cy="67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5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CDE97-D12F-AE96-F979-22AAE3E69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missouri&#10;&#10;AI-generated content may be incorrect.">
            <a:extLst>
              <a:ext uri="{FF2B5EF4-FFF2-40B4-BE49-F238E27FC236}">
                <a16:creationId xmlns:a16="http://schemas.microsoft.com/office/drawing/2014/main" id="{E2E83A65-5496-E85C-063A-15FD2F22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90" y="0"/>
            <a:ext cx="10259564" cy="6414052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1DCC7B36-70A2-274C-95E5-359E0D58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97565" y="-69486"/>
            <a:ext cx="10628244" cy="673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68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91EC8-C982-8EF3-3A0D-5C11DA06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georgia&#10;&#10;AI-generated content may be incorrect.">
            <a:extLst>
              <a:ext uri="{FF2B5EF4-FFF2-40B4-BE49-F238E27FC236}">
                <a16:creationId xmlns:a16="http://schemas.microsoft.com/office/drawing/2014/main" id="{44A7D2B7-EA10-241C-CCA5-2D546596A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76" y="0"/>
            <a:ext cx="7772400" cy="6535089"/>
          </a:xfrm>
          <a:prstGeom prst="rect">
            <a:avLst/>
          </a:prstGeom>
        </p:spPr>
      </p:pic>
      <p:pic>
        <p:nvPicPr>
          <p:cNvPr id="5" name="Picture 4" descr="A map of the state of georgia&#10;&#10;AI-generated content may be incorrect.">
            <a:extLst>
              <a:ext uri="{FF2B5EF4-FFF2-40B4-BE49-F238E27FC236}">
                <a16:creationId xmlns:a16="http://schemas.microsoft.com/office/drawing/2014/main" id="{11FC23D8-8713-16D1-C5F4-693B9C053B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209800" y="64697"/>
            <a:ext cx="7772400" cy="64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5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FCE90-369A-5157-8774-D686EF293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louisiana&#10;&#10;AI-generated content may be incorrect.">
            <a:extLst>
              <a:ext uri="{FF2B5EF4-FFF2-40B4-BE49-F238E27FC236}">
                <a16:creationId xmlns:a16="http://schemas.microsoft.com/office/drawing/2014/main" id="{18B5E61B-B0CF-67B1-7A69-C1B434514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76" y="0"/>
            <a:ext cx="7772400" cy="6541345"/>
          </a:xfrm>
          <a:prstGeom prst="rect">
            <a:avLst/>
          </a:prstGeom>
        </p:spPr>
      </p:pic>
      <p:pic>
        <p:nvPicPr>
          <p:cNvPr id="5" name="Picture 4" descr="A map of louisiana with black labels&#10;&#10;AI-generated content may be incorrect.">
            <a:extLst>
              <a:ext uri="{FF2B5EF4-FFF2-40B4-BE49-F238E27FC236}">
                <a16:creationId xmlns:a16="http://schemas.microsoft.com/office/drawing/2014/main" id="{D0FD5A56-D5C0-EC08-3BCC-36D7288D9D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209800" y="-65252"/>
            <a:ext cx="7772400" cy="672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71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5684-94B3-55D6-AE12-AEB099EB4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mississippi with blue outline&#10;&#10;AI-generated content may be incorrect.">
            <a:extLst>
              <a:ext uri="{FF2B5EF4-FFF2-40B4-BE49-F238E27FC236}">
                <a16:creationId xmlns:a16="http://schemas.microsoft.com/office/drawing/2014/main" id="{B4FFA402-C259-C5AC-4B20-19CE91F80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892" y="0"/>
            <a:ext cx="4248215" cy="685800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84856653-A494-4623-4EA2-475E0D7F12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696206" y="66261"/>
            <a:ext cx="4428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669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6478F-545B-453B-3F37-152C1286A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9796128B-AF1E-D6DD-6088-D8C674AA3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92" y="0"/>
            <a:ext cx="5011615" cy="6858000"/>
          </a:xfrm>
          <a:prstGeom prst="rect">
            <a:avLst/>
          </a:prstGeom>
        </p:spPr>
      </p:pic>
      <p:pic>
        <p:nvPicPr>
          <p:cNvPr id="5" name="Picture 4" descr="A map of the state of alabama&#10;&#10;AI-generated content may be incorrect.">
            <a:extLst>
              <a:ext uri="{FF2B5EF4-FFF2-40B4-BE49-F238E27FC236}">
                <a16:creationId xmlns:a16="http://schemas.microsoft.com/office/drawing/2014/main" id="{CE04AAD8-7DBF-F2A8-6A42-BCC952F177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913216" y="106018"/>
            <a:ext cx="4541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5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5D5C3-E23D-F53B-42E3-1FF4397E2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81DD7-41D0-69D9-BC82-FDED0A1E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66" y="-1"/>
            <a:ext cx="9916562" cy="6327913"/>
          </a:xfrm>
          <a:prstGeom prst="rect">
            <a:avLst/>
          </a:prstGeom>
        </p:spPr>
      </p:pic>
      <p:pic>
        <p:nvPicPr>
          <p:cNvPr id="5" name="Picture 4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BB249AAD-7284-A544-7903-A06F8821DC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67135" y="-99948"/>
            <a:ext cx="10027023" cy="63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72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6EE30-425B-F192-3896-A8DB2EEA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ED9A498-5AE3-DEE3-CACA-E37BDD5E5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368" y="0"/>
            <a:ext cx="4717264" cy="6858000"/>
          </a:xfrm>
          <a:prstGeom prst="rect">
            <a:avLst/>
          </a:prstGeom>
        </p:spPr>
      </p:pic>
      <p:pic>
        <p:nvPicPr>
          <p:cNvPr id="5" name="Picture 4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60E5F20F-0920-4D2A-AEDD-81B10C02711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95788" y="53008"/>
            <a:ext cx="5969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908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7AE7C-3AAD-F4E3-CBD0-7673A0652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ohio with several states&#10;&#10;AI-generated content may be incorrect.">
            <a:extLst>
              <a:ext uri="{FF2B5EF4-FFF2-40B4-BE49-F238E27FC236}">
                <a16:creationId xmlns:a16="http://schemas.microsoft.com/office/drawing/2014/main" id="{9A1D07E5-94CD-94E1-4AE7-CB6CE09DA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905" y="0"/>
            <a:ext cx="6850189" cy="6858000"/>
          </a:xfrm>
          <a:prstGeom prst="rect">
            <a:avLst/>
          </a:prstGeom>
        </p:spPr>
      </p:pic>
      <p:pic>
        <p:nvPicPr>
          <p:cNvPr id="5" name="Picture 4" descr="A map of ohio state&#10;&#10;AI-generated content may be incorrect.">
            <a:extLst>
              <a:ext uri="{FF2B5EF4-FFF2-40B4-BE49-F238E27FC236}">
                <a16:creationId xmlns:a16="http://schemas.microsoft.com/office/drawing/2014/main" id="{95827431-8DC1-2088-E266-F4476223CE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75867" y="-1"/>
            <a:ext cx="7004237" cy="6957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01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with blue lines&#10;&#10;AI-generated content may be incorrect.">
            <a:extLst>
              <a:ext uri="{FF2B5EF4-FFF2-40B4-BE49-F238E27FC236}">
                <a16:creationId xmlns:a16="http://schemas.microsoft.com/office/drawing/2014/main" id="{5D6F7FC9-3436-BDD4-C8D4-8FE1CE10F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87399"/>
            <a:ext cx="10388620" cy="5296159"/>
          </a:xfrm>
          <a:prstGeom prst="rect">
            <a:avLst/>
          </a:prstGeom>
        </p:spPr>
      </p:pic>
      <p:pic>
        <p:nvPicPr>
          <p:cNvPr id="7" name="Picture 6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6991968B-D3A6-6332-EBBA-6EFD59484B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0870" y="619750"/>
            <a:ext cx="11156930" cy="54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80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A86CD-7041-EF04-6909-392E2087D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D5FD1F59-3AA5-C4C5-F1E9-AE7F6DC7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79" y="0"/>
            <a:ext cx="5934042" cy="6858000"/>
          </a:xfrm>
          <a:prstGeom prst="rect">
            <a:avLst/>
          </a:prstGeom>
        </p:spPr>
      </p:pic>
      <p:pic>
        <p:nvPicPr>
          <p:cNvPr id="5" name="Picture 4" descr="A map of the state of michigan&#10;&#10;AI-generated content may be incorrect.">
            <a:extLst>
              <a:ext uri="{FF2B5EF4-FFF2-40B4-BE49-F238E27FC236}">
                <a16:creationId xmlns:a16="http://schemas.microsoft.com/office/drawing/2014/main" id="{CCE6619E-DD4C-1AB8-66E7-C50F0FABFC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986840" y="781878"/>
            <a:ext cx="6218319" cy="611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9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E6E4D-1A98-A6DB-388F-81FF88EF1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wisconsin&#10;&#10;AI-generated content may be incorrect.">
            <a:extLst>
              <a:ext uri="{FF2B5EF4-FFF2-40B4-BE49-F238E27FC236}">
                <a16:creationId xmlns:a16="http://schemas.microsoft.com/office/drawing/2014/main" id="{1711E81A-FBD0-EB21-4A29-F68EEA3E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28" y="0"/>
            <a:ext cx="6709144" cy="6858000"/>
          </a:xfrm>
          <a:prstGeom prst="rect">
            <a:avLst/>
          </a:prstGeom>
        </p:spPr>
      </p:pic>
      <p:pic>
        <p:nvPicPr>
          <p:cNvPr id="5" name="Picture 4" descr="A map of wisconsin with several states&#10;&#10;AI-generated content may be incorrect.">
            <a:extLst>
              <a:ext uri="{FF2B5EF4-FFF2-40B4-BE49-F238E27FC236}">
                <a16:creationId xmlns:a16="http://schemas.microsoft.com/office/drawing/2014/main" id="{837012BD-C484-DA8E-455F-2B8A9A5429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36169" y="159026"/>
            <a:ext cx="6372478" cy="65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17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28F863-5B0C-9115-4E9C-7A6F37844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8345"/>
            <a:ext cx="7772400" cy="6541310"/>
          </a:xfrm>
          <a:prstGeom prst="rect">
            <a:avLst/>
          </a:prstGeom>
        </p:spPr>
      </p:pic>
      <p:pic>
        <p:nvPicPr>
          <p:cNvPr id="5" name="Picture 4" descr="A map of the state of illinois&#10;&#10;AI-generated content may be incorrect.">
            <a:extLst>
              <a:ext uri="{FF2B5EF4-FFF2-40B4-BE49-F238E27FC236}">
                <a16:creationId xmlns:a16="http://schemas.microsoft.com/office/drawing/2014/main" id="{D33E40EA-8343-41C4-D1C7-8DDCA84353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170556" y="453896"/>
            <a:ext cx="3300761" cy="59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27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A164E-9503-9D68-4739-AEA31EAB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illinois with blue lines&#10;&#10;AI-generated content may be incorrect.">
            <a:extLst>
              <a:ext uri="{FF2B5EF4-FFF2-40B4-BE49-F238E27FC236}">
                <a16:creationId xmlns:a16="http://schemas.microsoft.com/office/drawing/2014/main" id="{5C91CF4B-6ED4-7431-7FE3-2A1693D5F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577" y="0"/>
            <a:ext cx="4492845" cy="6858000"/>
          </a:xfrm>
          <a:prstGeom prst="rect">
            <a:avLst/>
          </a:prstGeom>
        </p:spPr>
      </p:pic>
      <p:pic>
        <p:nvPicPr>
          <p:cNvPr id="5" name="Picture 4" descr="A map of illinois with purple squares&#10;&#10;AI-generated content may be incorrect.">
            <a:extLst>
              <a:ext uri="{FF2B5EF4-FFF2-40B4-BE49-F238E27FC236}">
                <a16:creationId xmlns:a16="http://schemas.microsoft.com/office/drawing/2014/main" id="{D12E7B40-2193-0F91-A840-162C9751DF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83745" y="172277"/>
            <a:ext cx="4158677" cy="661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32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ED673-C49F-0A39-5E63-F4B5D68C5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indiana with blue lines&#10;&#10;AI-generated content may be incorrect.">
            <a:extLst>
              <a:ext uri="{FF2B5EF4-FFF2-40B4-BE49-F238E27FC236}">
                <a16:creationId xmlns:a16="http://schemas.microsoft.com/office/drawing/2014/main" id="{4212B3F7-6132-72FB-5174-BE53A629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82550"/>
            <a:ext cx="4889500" cy="6692900"/>
          </a:xfrm>
          <a:prstGeom prst="rect">
            <a:avLst/>
          </a:prstGeom>
        </p:spPr>
      </p:pic>
      <p:pic>
        <p:nvPicPr>
          <p:cNvPr id="5" name="Picture 4" descr="A map of indiana state with several states&#10;&#10;AI-generated content may be incorrect.">
            <a:extLst>
              <a:ext uri="{FF2B5EF4-FFF2-40B4-BE49-F238E27FC236}">
                <a16:creationId xmlns:a16="http://schemas.microsoft.com/office/drawing/2014/main" id="{A83CF00F-C6CC-239B-D9CF-C45F0EC3FD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43200" y="318051"/>
            <a:ext cx="4109457" cy="628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79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33E6D5-75BA-80BD-439A-E3B634281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north dakota state&#10;&#10;AI-generated content may be incorrect.">
            <a:extLst>
              <a:ext uri="{FF2B5EF4-FFF2-40B4-BE49-F238E27FC236}">
                <a16:creationId xmlns:a16="http://schemas.microsoft.com/office/drawing/2014/main" id="{FFA34E7D-3355-E790-4907-255EFBD70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25" y="0"/>
            <a:ext cx="10373862" cy="6378821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B91076FD-ACF8-D7E7-B000-7A8E6D6064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84173" y="-402091"/>
            <a:ext cx="10828384" cy="71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90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88EF8-BE11-B841-70E1-BE9F8E737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south dakota&#10;&#10;AI-generated content may be incorrect.">
            <a:extLst>
              <a:ext uri="{FF2B5EF4-FFF2-40B4-BE49-F238E27FC236}">
                <a16:creationId xmlns:a16="http://schemas.microsoft.com/office/drawing/2014/main" id="{3FC384A5-AC1D-FBBD-6C3B-9A83C8B8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21" y="0"/>
            <a:ext cx="10680670" cy="6679096"/>
          </a:xfrm>
          <a:prstGeom prst="rect">
            <a:avLst/>
          </a:prstGeom>
        </p:spPr>
      </p:pic>
      <p:pic>
        <p:nvPicPr>
          <p:cNvPr id="5" name="Picture 4" descr="A purple outline of a state&#10;&#10;AI-generated content may be incorrect.">
            <a:extLst>
              <a:ext uri="{FF2B5EF4-FFF2-40B4-BE49-F238E27FC236}">
                <a16:creationId xmlns:a16="http://schemas.microsoft.com/office/drawing/2014/main" id="{B57B2F44-2185-5754-C18B-B8880E438D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1430" y="-227501"/>
            <a:ext cx="11131700" cy="72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04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AF0B-9F21-6B79-3F3D-E7758E635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minnesota&#10;&#10;AI-generated content may be incorrect.">
            <a:extLst>
              <a:ext uri="{FF2B5EF4-FFF2-40B4-BE49-F238E27FC236}">
                <a16:creationId xmlns:a16="http://schemas.microsoft.com/office/drawing/2014/main" id="{8A73275C-CB42-289D-A7D1-4ADFA2B8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25" y="0"/>
            <a:ext cx="6445550" cy="6858000"/>
          </a:xfrm>
          <a:prstGeom prst="rect">
            <a:avLst/>
          </a:prstGeom>
        </p:spPr>
      </p:pic>
      <p:pic>
        <p:nvPicPr>
          <p:cNvPr id="5" name="Picture 4" descr="A map of minnesota with black dots&#10;&#10;AI-generated content may be incorrect.">
            <a:extLst>
              <a:ext uri="{FF2B5EF4-FFF2-40B4-BE49-F238E27FC236}">
                <a16:creationId xmlns:a16="http://schemas.microsoft.com/office/drawing/2014/main" id="{3F17999A-A021-71C7-0987-99E7E0152D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222763" y="132520"/>
            <a:ext cx="644555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1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064D9-3DB4-0D99-2644-7BE71BC69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iowa&#10;&#10;AI-generated content may be incorrect.">
            <a:extLst>
              <a:ext uri="{FF2B5EF4-FFF2-40B4-BE49-F238E27FC236}">
                <a16:creationId xmlns:a16="http://schemas.microsoft.com/office/drawing/2014/main" id="{64D777B4-42A0-B5F1-E515-073D66BC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23" y="0"/>
            <a:ext cx="7772400" cy="5155163"/>
          </a:xfrm>
          <a:prstGeom prst="rect">
            <a:avLst/>
          </a:prstGeom>
        </p:spPr>
      </p:pic>
      <p:pic>
        <p:nvPicPr>
          <p:cNvPr id="5" name="Picture 4" descr="A map of the state of des moines&#10;&#10;AI-generated content may be incorrect.">
            <a:extLst>
              <a:ext uri="{FF2B5EF4-FFF2-40B4-BE49-F238E27FC236}">
                <a16:creationId xmlns:a16="http://schemas.microsoft.com/office/drawing/2014/main" id="{BA601812-EA60-C6D5-2DD4-D7A8689F1C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26123" y="41242"/>
            <a:ext cx="7772400" cy="50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51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F0493-6C2D-82E0-D794-A67492E7D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ebraska&#10;&#10;AI-generated content may be incorrect.">
            <a:extLst>
              <a:ext uri="{FF2B5EF4-FFF2-40B4-BE49-F238E27FC236}">
                <a16:creationId xmlns:a16="http://schemas.microsoft.com/office/drawing/2014/main" id="{37E83249-62FC-FB43-C305-3B7C8CF0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527050"/>
            <a:ext cx="7772400" cy="3911879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5C2D7506-7A17-A7DF-CF9C-F625E434F1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50574" y="553555"/>
            <a:ext cx="7283208" cy="376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7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maine&#10;&#10;AI-generated content may be incorrect.">
            <a:extLst>
              <a:ext uri="{FF2B5EF4-FFF2-40B4-BE49-F238E27FC236}">
                <a16:creationId xmlns:a16="http://schemas.microsoft.com/office/drawing/2014/main" id="{E8B5A834-9E00-E336-26E6-078BC19D4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049" y="0"/>
            <a:ext cx="4061901" cy="6858000"/>
          </a:xfrm>
          <a:prstGeom prst="rect">
            <a:avLst/>
          </a:prstGeom>
        </p:spPr>
      </p:pic>
      <p:pic>
        <p:nvPicPr>
          <p:cNvPr id="7" name="Picture 6" descr="A purple map with white text&#10;&#10;AI-generated content may be incorrect.">
            <a:extLst>
              <a:ext uri="{FF2B5EF4-FFF2-40B4-BE49-F238E27FC236}">
                <a16:creationId xmlns:a16="http://schemas.microsoft.com/office/drawing/2014/main" id="{6A98456C-3042-2406-99B1-1DA7950D97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65600" y="-139700"/>
            <a:ext cx="3925886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02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939A6-DE5C-5496-73EB-47DA2E95E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a blue outline&#10;&#10;AI-generated content may be incorrect.">
            <a:extLst>
              <a:ext uri="{FF2B5EF4-FFF2-40B4-BE49-F238E27FC236}">
                <a16:creationId xmlns:a16="http://schemas.microsoft.com/office/drawing/2014/main" id="{5F18D4FD-FE70-3571-F40C-8E641D42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156" y="1289257"/>
            <a:ext cx="7772400" cy="414748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5C9F4AE6-0BDB-7E56-9193-11EA92CC86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451113" y="1210552"/>
            <a:ext cx="9289773" cy="42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0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6531D-1723-8478-6E2C-5838EF926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missouri with several states&#10;&#10;AI-generated content may be incorrect.">
            <a:extLst>
              <a:ext uri="{FF2B5EF4-FFF2-40B4-BE49-F238E27FC236}">
                <a16:creationId xmlns:a16="http://schemas.microsoft.com/office/drawing/2014/main" id="{22A2A1EA-0613-5A78-7971-A73547941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760" y="0"/>
            <a:ext cx="7750479" cy="6858000"/>
          </a:xfrm>
          <a:prstGeom prst="rect">
            <a:avLst/>
          </a:prstGeom>
        </p:spPr>
      </p:pic>
      <p:pic>
        <p:nvPicPr>
          <p:cNvPr id="5" name="Picture 4" descr="A map of the state of missouri&#10;&#10;AI-generated content may be incorrect.">
            <a:extLst>
              <a:ext uri="{FF2B5EF4-FFF2-40B4-BE49-F238E27FC236}">
                <a16:creationId xmlns:a16="http://schemas.microsoft.com/office/drawing/2014/main" id="{77FAADF5-E3A4-BCFD-35C3-E79646D1E8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354291" y="0"/>
            <a:ext cx="7439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81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B4082-3146-52AF-92F0-AD44AD60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rkansas with blue lines&#10;&#10;AI-generated content may be incorrect.">
            <a:extLst>
              <a:ext uri="{FF2B5EF4-FFF2-40B4-BE49-F238E27FC236}">
                <a16:creationId xmlns:a16="http://schemas.microsoft.com/office/drawing/2014/main" id="{23EC1369-F517-E8F9-F8D6-4E19DBAA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394" y="0"/>
            <a:ext cx="7772400" cy="6707147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19A1F163-EC55-707B-13CD-D3F4316627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224870" y="177357"/>
            <a:ext cx="7844736" cy="65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2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CB29-7483-8A75-2F0B-E87F2154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oklahoma with cities&#10;&#10;AI-generated content may be incorrect.">
            <a:extLst>
              <a:ext uri="{FF2B5EF4-FFF2-40B4-BE49-F238E27FC236}">
                <a16:creationId xmlns:a16="http://schemas.microsoft.com/office/drawing/2014/main" id="{D4AB93FD-F076-E58C-15A4-AFCD14BB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717550"/>
            <a:ext cx="7772400" cy="3965131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081400B7-E571-740A-31DC-633E74FC66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94093" y="564713"/>
            <a:ext cx="7772400" cy="415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82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EFA6E-ECC8-5448-2875-4B99B6050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exas with blue squares&#10;&#10;AI-generated content may be incorrect.">
            <a:extLst>
              <a:ext uri="{FF2B5EF4-FFF2-40B4-BE49-F238E27FC236}">
                <a16:creationId xmlns:a16="http://schemas.microsoft.com/office/drawing/2014/main" id="{265A8D1A-1A71-3E5D-3403-DF09EFBA0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33" y="0"/>
            <a:ext cx="6618134" cy="6858000"/>
          </a:xfrm>
          <a:prstGeom prst="rect">
            <a:avLst/>
          </a:prstGeom>
        </p:spPr>
      </p:pic>
      <p:pic>
        <p:nvPicPr>
          <p:cNvPr id="5" name="Picture 4" descr="A map of texas with several states&#10;&#10;AI-generated content may be incorrect.">
            <a:extLst>
              <a:ext uri="{FF2B5EF4-FFF2-40B4-BE49-F238E27FC236}">
                <a16:creationId xmlns:a16="http://schemas.microsoft.com/office/drawing/2014/main" id="{A2AD08B7-3606-DC2E-831C-6A100292AA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68633" y="407324"/>
            <a:ext cx="7065817" cy="638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82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FE159-9B9E-E2C0-49F5-19DE53A0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8345"/>
            <a:ext cx="7772400" cy="6541310"/>
          </a:xfrm>
          <a:prstGeom prst="rect">
            <a:avLst/>
          </a:prstGeom>
        </p:spPr>
      </p:pic>
      <p:pic>
        <p:nvPicPr>
          <p:cNvPr id="6" name="Picture 5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8FC02693-F05E-E12E-8F1B-D60F608F5E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96429" y="1193506"/>
            <a:ext cx="8151541" cy="42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3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A7EA0D50-15F7-EB47-4A2F-97B92444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380" y="0"/>
            <a:ext cx="7772400" cy="6790863"/>
          </a:xfrm>
          <a:prstGeom prst="rect">
            <a:avLst/>
          </a:prstGeom>
        </p:spPr>
      </p:pic>
      <p:pic>
        <p:nvPicPr>
          <p:cNvPr id="13" name="Picture 12" descr="A map of texas with different cities&#10;&#10;AI-generated content may be incorrect.">
            <a:extLst>
              <a:ext uri="{FF2B5EF4-FFF2-40B4-BE49-F238E27FC236}">
                <a16:creationId xmlns:a16="http://schemas.microsoft.com/office/drawing/2014/main" id="{D68AEE2C-FC34-3860-91D1-5B4E32F36C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503986" y="-191193"/>
            <a:ext cx="6764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89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9416E-F19F-12FE-2AA2-8158F954C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arizona&#10;&#10;AI-generated content may be incorrect.">
            <a:extLst>
              <a:ext uri="{FF2B5EF4-FFF2-40B4-BE49-F238E27FC236}">
                <a16:creationId xmlns:a16="http://schemas.microsoft.com/office/drawing/2014/main" id="{703DA8D3-D3E2-7F28-44A6-A164AD4C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65" y="0"/>
            <a:ext cx="6122869" cy="6858000"/>
          </a:xfrm>
          <a:prstGeom prst="rect">
            <a:avLst/>
          </a:prstGeom>
        </p:spPr>
      </p:pic>
      <p:pic>
        <p:nvPicPr>
          <p:cNvPr id="5" name="Picture 4" descr="A purple map with black dots&#10;&#10;AI-generated content may be incorrect.">
            <a:extLst>
              <a:ext uri="{FF2B5EF4-FFF2-40B4-BE49-F238E27FC236}">
                <a16:creationId xmlns:a16="http://schemas.microsoft.com/office/drawing/2014/main" id="{468747A4-7AAD-5F17-C540-0A07269267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678794" y="-23752"/>
            <a:ext cx="6430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293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CBAFE-1247-42DD-0E54-C01FE17DB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ew mexico&#10;&#10;AI-generated content may be incorrect.">
            <a:extLst>
              <a:ext uri="{FF2B5EF4-FFF2-40B4-BE49-F238E27FC236}">
                <a16:creationId xmlns:a16="http://schemas.microsoft.com/office/drawing/2014/main" id="{C86328F3-34E5-8D73-7145-D13568CC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131" y="0"/>
            <a:ext cx="6325737" cy="6858000"/>
          </a:xfrm>
          <a:prstGeom prst="rect">
            <a:avLst/>
          </a:prstGeom>
        </p:spPr>
      </p:pic>
      <p:pic>
        <p:nvPicPr>
          <p:cNvPr id="5" name="Picture 4" descr="A purple map with black lines&#10;&#10;AI-generated content may be incorrect.">
            <a:extLst>
              <a:ext uri="{FF2B5EF4-FFF2-40B4-BE49-F238E27FC236}">
                <a16:creationId xmlns:a16="http://schemas.microsoft.com/office/drawing/2014/main" id="{08E0EF5B-25B5-E29E-B45D-F48235FA47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194298" y="106878"/>
            <a:ext cx="5969658" cy="67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4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3D3BC-AB4E-6289-336D-ED223E244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state of colorado&#10;&#10;AI-generated content may be incorrect.">
            <a:extLst>
              <a:ext uri="{FF2B5EF4-FFF2-40B4-BE49-F238E27FC236}">
                <a16:creationId xmlns:a16="http://schemas.microsoft.com/office/drawing/2014/main" id="{A4BBE76D-1DD8-969C-2C76-523662B84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0" y="266700"/>
            <a:ext cx="7772400" cy="5882454"/>
          </a:xfrm>
          <a:prstGeom prst="rect">
            <a:avLst/>
          </a:prstGeom>
        </p:spPr>
      </p:pic>
      <p:pic>
        <p:nvPicPr>
          <p:cNvPr id="5" name="Picture 4" descr="A map of colorado with cities&#10;&#10;AI-generated content may be incorrect.">
            <a:extLst>
              <a:ext uri="{FF2B5EF4-FFF2-40B4-BE49-F238E27FC236}">
                <a16:creationId xmlns:a16="http://schemas.microsoft.com/office/drawing/2014/main" id="{7894CE50-843F-E9A9-4EE4-61F1536D9B6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17700" y="266700"/>
            <a:ext cx="7772400" cy="588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3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F342-EA5E-56DB-A10F-CA72E0CCE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vermont&#10;&#10;AI-generated content may be incorrect.">
            <a:extLst>
              <a:ext uri="{FF2B5EF4-FFF2-40B4-BE49-F238E27FC236}">
                <a16:creationId xmlns:a16="http://schemas.microsoft.com/office/drawing/2014/main" id="{FBAADAE1-5A51-AF6C-F896-12E7BF8F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93" y="0"/>
            <a:ext cx="4405614" cy="685800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ABCA245B-049C-2A7F-B12A-644EE16E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632199" y="101600"/>
            <a:ext cx="4666607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54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A25825-C6EB-71B5-F23E-1E7C951AE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blue lines&#10;&#10;AI-generated content may be incorrect.">
            <a:extLst>
              <a:ext uri="{FF2B5EF4-FFF2-40B4-BE49-F238E27FC236}">
                <a16:creationId xmlns:a16="http://schemas.microsoft.com/office/drawing/2014/main" id="{B9A6F856-8985-9D50-183B-1E776079F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637" y="0"/>
            <a:ext cx="5364726" cy="685800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023C4A46-842F-6818-1174-239E3CCFD3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413637" y="35624"/>
            <a:ext cx="5364726" cy="695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5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09E2DD1A-374C-6942-FF78-36ADF8F28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944" y="0"/>
            <a:ext cx="7714112" cy="6858000"/>
          </a:xfrm>
          <a:prstGeom prst="rect">
            <a:avLst/>
          </a:prstGeom>
        </p:spPr>
      </p:pic>
      <p:pic>
        <p:nvPicPr>
          <p:cNvPr id="7" name="Picture 6" descr="A map of the california state&#10;&#10;AI-generated content may be incorrect.">
            <a:extLst>
              <a:ext uri="{FF2B5EF4-FFF2-40B4-BE49-F238E27FC236}">
                <a16:creationId xmlns:a16="http://schemas.microsoft.com/office/drawing/2014/main" id="{A7D8C86D-6345-D269-210C-E0F902B3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14039" y="-1"/>
            <a:ext cx="9051234" cy="676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488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ED4B-B2C6-BFE0-6CC7-1101970A4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state&#10;&#10;AI-generated content may be incorrect.">
            <a:extLst>
              <a:ext uri="{FF2B5EF4-FFF2-40B4-BE49-F238E27FC236}">
                <a16:creationId xmlns:a16="http://schemas.microsoft.com/office/drawing/2014/main" id="{F809A26B-F686-D152-C522-77222BD4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726" y="-1"/>
            <a:ext cx="9576654" cy="6731551"/>
          </a:xfrm>
          <a:prstGeom prst="rect">
            <a:avLst/>
          </a:prstGeom>
        </p:spPr>
      </p:pic>
      <p:pic>
        <p:nvPicPr>
          <p:cNvPr id="5" name="Picture 4" descr="A map of california with purple areas&#10;&#10;AI-generated content may be incorrect.">
            <a:extLst>
              <a:ext uri="{FF2B5EF4-FFF2-40B4-BE49-F238E27FC236}">
                <a16:creationId xmlns:a16="http://schemas.microsoft.com/office/drawing/2014/main" id="{E75AD2D9-8D37-C199-CE46-B8AD5EC5A4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06137" y="177338"/>
            <a:ext cx="9668107" cy="668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756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0E487-F3A5-89D0-FA0D-7E698B688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0EAE9D0D-4ABD-2054-ABDB-EFA4D1602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931" y="0"/>
            <a:ext cx="4966138" cy="6858000"/>
          </a:xfrm>
          <a:prstGeom prst="rect">
            <a:avLst/>
          </a:prstGeom>
        </p:spPr>
      </p:pic>
      <p:pic>
        <p:nvPicPr>
          <p:cNvPr id="5" name="Picture 4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47128844-5F5D-30C3-D47E-2673CA0707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287096" y="39029"/>
            <a:ext cx="5133004" cy="68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916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4571E4B-22DD-82F5-5101-86584826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70" y="0"/>
            <a:ext cx="7029859" cy="6858000"/>
          </a:xfrm>
          <a:prstGeom prst="rect">
            <a:avLst/>
          </a:prstGeom>
        </p:spPr>
      </p:pic>
      <p:pic>
        <p:nvPicPr>
          <p:cNvPr id="5" name="Picture 4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7DCECBE1-EF83-D1D0-055C-2769E31312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r="27186"/>
          <a:stretch>
            <a:fillRect/>
          </a:stretch>
        </p:blipFill>
        <p:spPr>
          <a:xfrm>
            <a:off x="-394445" y="-103098"/>
            <a:ext cx="10021730" cy="74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05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A9AC-5D92-BC90-72A5-EBA304D21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nevada&#10;&#10;AI-generated content may be incorrect.">
            <a:extLst>
              <a:ext uri="{FF2B5EF4-FFF2-40B4-BE49-F238E27FC236}">
                <a16:creationId xmlns:a16="http://schemas.microsoft.com/office/drawing/2014/main" id="{D5D2442F-CD3D-1997-8D8B-CA2C3EC1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413" y="0"/>
            <a:ext cx="4919173" cy="685800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8CAC8C44-E0C8-041D-A34B-16E9D66701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36020" y="144966"/>
            <a:ext cx="4609187" cy="659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00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85461-8AB8-B314-63DC-E8C67838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3E97BD33-5C9D-8DB6-6DDD-ECE463214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476" y="580947"/>
            <a:ext cx="7772400" cy="5093379"/>
          </a:xfrm>
          <a:prstGeom prst="rect">
            <a:avLst/>
          </a:prstGeom>
        </p:spPr>
      </p:pic>
      <p:pic>
        <p:nvPicPr>
          <p:cNvPr id="7" name="Picture 6" descr="A map of washington state with black text&#10;&#10;AI-generated content may be incorrect.">
            <a:extLst>
              <a:ext uri="{FF2B5EF4-FFF2-40B4-BE49-F238E27FC236}">
                <a16:creationId xmlns:a16="http://schemas.microsoft.com/office/drawing/2014/main" id="{565861DF-7D4D-1E7F-8417-B80C46001E7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21216" y="389209"/>
            <a:ext cx="11051189" cy="607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3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map of the state of oregon&#10;&#10;AI-generated content may be incorrect.">
            <a:extLst>
              <a:ext uri="{FF2B5EF4-FFF2-40B4-BE49-F238E27FC236}">
                <a16:creationId xmlns:a16="http://schemas.microsoft.com/office/drawing/2014/main" id="{52DEB335-AAE3-8243-B17C-D0CA220AE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0"/>
            <a:ext cx="9178077" cy="6754893"/>
          </a:xfrm>
          <a:prstGeom prst="rect">
            <a:avLst/>
          </a:prstGeom>
        </p:spPr>
      </p:pic>
      <p:pic>
        <p:nvPicPr>
          <p:cNvPr id="7" name="Picture 6" descr="A map of oregon state with black points&#10;&#10;AI-generated content may be incorrect.">
            <a:extLst>
              <a:ext uri="{FF2B5EF4-FFF2-40B4-BE49-F238E27FC236}">
                <a16:creationId xmlns:a16="http://schemas.microsoft.com/office/drawing/2014/main" id="{80175F19-595E-0E64-D8C6-ACC0BBE203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147516" y="358349"/>
            <a:ext cx="11470959" cy="617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1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F8B1A-2046-B223-8A78-263C7F2BB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state of montana&#10;&#10;AI-generated content may be incorrect.">
            <a:extLst>
              <a:ext uri="{FF2B5EF4-FFF2-40B4-BE49-F238E27FC236}">
                <a16:creationId xmlns:a16="http://schemas.microsoft.com/office/drawing/2014/main" id="{9D8A7ACA-D0D7-12D4-E81E-2B18FA91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616" y="0"/>
            <a:ext cx="5026768" cy="6858000"/>
          </a:xfrm>
          <a:prstGeom prst="rect">
            <a:avLst/>
          </a:prstGeom>
        </p:spPr>
      </p:pic>
      <p:pic>
        <p:nvPicPr>
          <p:cNvPr id="5" name="Picture 4" descr="A map of the state of missoula&#10;&#10;AI-generated content may be incorrect.">
            <a:extLst>
              <a:ext uri="{FF2B5EF4-FFF2-40B4-BE49-F238E27FC236}">
                <a16:creationId xmlns:a16="http://schemas.microsoft.com/office/drawing/2014/main" id="{C213DDA1-C801-C199-2834-8C61FAF2D6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095295" y="-282804"/>
            <a:ext cx="4643971" cy="773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57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C3178-D0FE-D5D4-00B6-98154421A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219D0-E6AF-6F1F-7207-742158008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9" y="929390"/>
            <a:ext cx="7772400" cy="4448060"/>
          </a:xfrm>
          <a:prstGeom prst="rect">
            <a:avLst/>
          </a:prstGeom>
        </p:spPr>
      </p:pic>
      <p:pic>
        <p:nvPicPr>
          <p:cNvPr id="5" name="Picture 4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C5BAB9CC-6054-AFB4-0A50-2B573C894B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573309" y="777551"/>
            <a:ext cx="7772400" cy="46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4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rhode island&#10;&#10;AI-generated content may be incorrect.">
            <a:extLst>
              <a:ext uri="{FF2B5EF4-FFF2-40B4-BE49-F238E27FC236}">
                <a16:creationId xmlns:a16="http://schemas.microsoft.com/office/drawing/2014/main" id="{0F2CB06B-684F-FAC0-1C37-921BBE03D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852" y="0"/>
            <a:ext cx="5256296" cy="6858000"/>
          </a:xfrm>
          <a:prstGeom prst="rect">
            <a:avLst/>
          </a:prstGeom>
        </p:spPr>
      </p:pic>
      <p:pic>
        <p:nvPicPr>
          <p:cNvPr id="7" name="Picture 6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5CCBBC8A-3D5C-C4D3-D876-43D7829AFD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591364" y="-101600"/>
            <a:ext cx="4806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626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D8954-56E6-1A21-B1C2-80899C378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with a blue outline&#10;&#10;AI-generated content may be incorrect.">
            <a:extLst>
              <a:ext uri="{FF2B5EF4-FFF2-40B4-BE49-F238E27FC236}">
                <a16:creationId xmlns:a16="http://schemas.microsoft.com/office/drawing/2014/main" id="{9A63A1D0-5601-3B2C-03BA-9B5D24F8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350" y="31750"/>
            <a:ext cx="7772400" cy="6124055"/>
          </a:xfrm>
          <a:prstGeom prst="rect">
            <a:avLst/>
          </a:prstGeom>
        </p:spPr>
      </p:pic>
      <p:pic>
        <p:nvPicPr>
          <p:cNvPr id="5" name="Picture 4" descr="A purple rectangular map with black text&#10;&#10;AI-generated content may be incorrect.">
            <a:extLst>
              <a:ext uri="{FF2B5EF4-FFF2-40B4-BE49-F238E27FC236}">
                <a16:creationId xmlns:a16="http://schemas.microsoft.com/office/drawing/2014/main" id="{60DAC8F8-C435-05F1-EBCD-08FEF85272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84349" y="-164892"/>
            <a:ext cx="7959257" cy="64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14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D7817-ADF6-C010-08BC-055220644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state of alaska&#10;&#10;AI-generated content may be incorrect.">
            <a:extLst>
              <a:ext uri="{FF2B5EF4-FFF2-40B4-BE49-F238E27FC236}">
                <a16:creationId xmlns:a16="http://schemas.microsoft.com/office/drawing/2014/main" id="{F4EBCDA5-7AC4-E63C-3506-7A252A2A4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242" y="0"/>
            <a:ext cx="7772400" cy="6787166"/>
          </a:xfrm>
          <a:prstGeom prst="rect">
            <a:avLst/>
          </a:prstGeom>
        </p:spPr>
      </p:pic>
      <p:pic>
        <p:nvPicPr>
          <p:cNvPr id="5" name="Picture 4" descr="A map of the state of alaska&#10;&#10;AI-generated content may be incorrect.">
            <a:extLst>
              <a:ext uri="{FF2B5EF4-FFF2-40B4-BE49-F238E27FC236}">
                <a16:creationId xmlns:a16="http://schemas.microsoft.com/office/drawing/2014/main" id="{910207FA-3D71-FFAD-A472-E1370FCBE1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636755">
            <a:off x="320969" y="46035"/>
            <a:ext cx="10325430" cy="782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08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hawaii with different colored shapes&#10;&#10;AI-generated content may be incorrect.">
            <a:extLst>
              <a:ext uri="{FF2B5EF4-FFF2-40B4-BE49-F238E27FC236}">
                <a16:creationId xmlns:a16="http://schemas.microsoft.com/office/drawing/2014/main" id="{1E5D0322-C647-2788-2877-B79206580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22110" cy="3927441"/>
          </a:xfrm>
          <a:prstGeom prst="rect">
            <a:avLst/>
          </a:prstGeom>
        </p:spPr>
      </p:pic>
      <p:pic>
        <p:nvPicPr>
          <p:cNvPr id="7" name="Picture 6" descr="A map of the state of hawaii&#10;&#10;AI-generated content may be incorrect.">
            <a:extLst>
              <a:ext uri="{FF2B5EF4-FFF2-40B4-BE49-F238E27FC236}">
                <a16:creationId xmlns:a16="http://schemas.microsoft.com/office/drawing/2014/main" id="{B037389C-0DF8-D0A4-F67C-D99D0AE5B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110" y="2394856"/>
            <a:ext cx="6669889" cy="446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0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4012F9C-9CF9-641A-8718-416ED1B9E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716" y="-268013"/>
            <a:ext cx="7772400" cy="4878311"/>
          </a:xfrm>
          <a:prstGeom prst="rect">
            <a:avLst/>
          </a:prstGeom>
        </p:spPr>
      </p:pic>
      <p:pic>
        <p:nvPicPr>
          <p:cNvPr id="9" name="Picture 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99A9DBF-3890-FE79-4DAE-2FE59355E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684" y="134943"/>
            <a:ext cx="7772400" cy="5709536"/>
          </a:xfrm>
          <a:prstGeom prst="rect">
            <a:avLst/>
          </a:prstGeom>
        </p:spPr>
      </p:pic>
      <p:pic>
        <p:nvPicPr>
          <p:cNvPr id="7" name="Picture 6" descr="A map of the state of long island&#10;&#10;AI-generated content may be incorrect.">
            <a:extLst>
              <a:ext uri="{FF2B5EF4-FFF2-40B4-BE49-F238E27FC236}">
                <a16:creationId xmlns:a16="http://schemas.microsoft.com/office/drawing/2014/main" id="{42C2425B-5498-65CB-C83D-871D3856B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0298"/>
            <a:ext cx="7772400" cy="4036130"/>
          </a:xfrm>
          <a:prstGeom prst="rect">
            <a:avLst/>
          </a:prstGeom>
        </p:spPr>
      </p:pic>
      <p:pic>
        <p:nvPicPr>
          <p:cNvPr id="11" name="Picture 10" descr="A map of the state of new york&#10;&#10;AI-generated content may be incorrect.">
            <a:extLst>
              <a:ext uri="{FF2B5EF4-FFF2-40B4-BE49-F238E27FC236}">
                <a16:creationId xmlns:a16="http://schemas.microsoft.com/office/drawing/2014/main" id="{2FC9E0CD-3156-7199-30FB-59BABA848FB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407573" y="-47298"/>
            <a:ext cx="6781277" cy="53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CF370-3B68-61A2-A4ED-4B0D53FD9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FF65D2EC-62C9-A209-09AB-988E0A85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232" y="0"/>
            <a:ext cx="6717535" cy="6858000"/>
          </a:xfrm>
          <a:prstGeom prst="rect">
            <a:avLst/>
          </a:prstGeom>
        </p:spPr>
      </p:pic>
      <p:pic>
        <p:nvPicPr>
          <p:cNvPr id="5" name="Picture 4" descr="A map of the state of massachusetts&#10;&#10;AI-generated content may be incorrect.">
            <a:extLst>
              <a:ext uri="{FF2B5EF4-FFF2-40B4-BE49-F238E27FC236}">
                <a16:creationId xmlns:a16="http://schemas.microsoft.com/office/drawing/2014/main" id="{CE6C92E0-4001-A1B3-B640-D500DE32387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040732" y="-50800"/>
            <a:ext cx="6154067" cy="72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7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ity&#10;&#10;AI-generated content may be incorrect.">
            <a:extLst>
              <a:ext uri="{FF2B5EF4-FFF2-40B4-BE49-F238E27FC236}">
                <a16:creationId xmlns:a16="http://schemas.microsoft.com/office/drawing/2014/main" id="{EED34966-B54E-D090-B564-FDA85FAA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164" y="364304"/>
            <a:ext cx="7772400" cy="6129392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7B09A5CF-DDDA-C975-7BB4-ADBD1A98E0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t="15080" r="17256" b="24179"/>
          <a:stretch>
            <a:fillRect/>
          </a:stretch>
        </p:blipFill>
        <p:spPr>
          <a:xfrm>
            <a:off x="2367889" y="201168"/>
            <a:ext cx="9080399" cy="56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15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state&#10;&#10;AI-generated content may be incorrect.">
            <a:extLst>
              <a:ext uri="{FF2B5EF4-FFF2-40B4-BE49-F238E27FC236}">
                <a16:creationId xmlns:a16="http://schemas.microsoft.com/office/drawing/2014/main" id="{59BD6B19-9ED8-9DDD-C09B-8C3A1F4F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595" y="0"/>
            <a:ext cx="7772400" cy="6834776"/>
          </a:xfrm>
          <a:prstGeom prst="rect">
            <a:avLst/>
          </a:prstGeom>
        </p:spPr>
      </p:pic>
      <p:pic>
        <p:nvPicPr>
          <p:cNvPr id="7" name="Picture 6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DF58EF06-5836-77C3-DFB5-E204D0EC76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196595" y="299727"/>
            <a:ext cx="7798810" cy="62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11623</TotalTime>
  <Words>11</Words>
  <Application>Microsoft Macintosh PowerPoint</Application>
  <PresentationFormat>Widescreen</PresentationFormat>
  <Paragraphs>10</Paragraphs>
  <Slides>63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Crystal H</dc:creator>
  <cp:lastModifiedBy>Han, Crystal</cp:lastModifiedBy>
  <cp:revision>131</cp:revision>
  <dcterms:created xsi:type="dcterms:W3CDTF">2025-05-25T07:31:44Z</dcterms:created>
  <dcterms:modified xsi:type="dcterms:W3CDTF">2025-11-18T23:19:21Z</dcterms:modified>
</cp:coreProperties>
</file>